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6D4279-9A54-4D87-A734-BA40FAF56A8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8A0C67-364D-4F62-B2A4-7D5690246E9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002985-698F-410E-8DAE-5023F7092C2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A7E654-5473-4374-9880-89A80B17989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19DFA9-9AB7-4AC8-9D23-B0ADD7F6049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4CC618-A87C-4518-B367-2CE92CB1558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658DE6-8E9A-4777-A62A-6E91B0D6558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4E48AC-EBB6-4B5E-BB7B-C82E0F0D2C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FE1C9A-DE54-4AD2-A66B-5AF8B4A8271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8D40B3-08A4-4E69-BEAA-A04BF5DC6C4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C265F5-D7E6-4153-A8C4-084F564F1CD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nl-NL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4E7BAE-DADA-4043-B880-E141159361F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nl-NL" sz="4400" spc="-1" strike="noStrike">
                <a:latin typeface="Arial"/>
              </a:rPr>
              <a:t>Click to edit the title text format</a:t>
            </a:r>
            <a:endParaRPr b="0" lang="nl-NL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3200" spc="-1" strike="noStrike">
                <a:latin typeface="Arial"/>
              </a:rPr>
              <a:t>Click to edit the outline text format</a:t>
            </a:r>
            <a:endParaRPr b="0" lang="nl-NL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nl-NL" sz="2800" spc="-1" strike="noStrike">
                <a:latin typeface="Arial"/>
              </a:rPr>
              <a:t>Second Outline Level</a:t>
            </a:r>
            <a:endParaRPr b="0" lang="nl-NL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400" spc="-1" strike="noStrike">
                <a:latin typeface="Arial"/>
              </a:rPr>
              <a:t>Third Outline Level</a:t>
            </a:r>
            <a:endParaRPr b="0" lang="nl-NL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nl-NL" sz="2000" spc="-1" strike="noStrike">
                <a:latin typeface="Arial"/>
              </a:rPr>
              <a:t>Fourth Outline Level</a:t>
            </a:r>
            <a:endParaRPr b="0" lang="nl-NL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latin typeface="Arial"/>
              </a:rPr>
              <a:t>Fifth Outline Level</a:t>
            </a:r>
            <a:endParaRPr b="0" lang="nl-NL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latin typeface="Arial"/>
              </a:rPr>
              <a:t>Sixth Outline Level</a:t>
            </a:r>
            <a:endParaRPr b="0" lang="nl-NL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latin typeface="Arial"/>
              </a:rPr>
              <a:t>Seventh Outline Level</a:t>
            </a:r>
            <a:endParaRPr b="0" lang="nl-NL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nl-NL" sz="1400" spc="-1" strike="noStrike">
                <a:latin typeface="Times New Roman"/>
              </a:defRPr>
            </a:lvl1pPr>
          </a:lstStyle>
          <a:p>
            <a:r>
              <a:rPr b="0" lang="nl-NL" sz="1400" spc="-1" strike="noStrike">
                <a:latin typeface="Times New Roman"/>
              </a:rPr>
              <a:t>&lt;date/time&gt;</a:t>
            </a:r>
            <a:endParaRPr b="0" lang="nl-NL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nl-NL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nl-NL" sz="1400" spc="-1" strike="noStrike">
                <a:latin typeface="Times New Roman"/>
              </a:rPr>
              <a:t>&lt;footer&gt;</a:t>
            </a:r>
            <a:endParaRPr b="0" lang="nl-NL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nl-NL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A423173A-E18D-43A4-9CEC-7E585BDDA7EC}" type="slidenum">
              <a:rPr b="0" lang="nl-NL" sz="1400" spc="-1" strike="noStrike">
                <a:latin typeface="Times New Roman"/>
              </a:rPr>
              <a:t>&lt;number&gt;</a:t>
            </a:fld>
            <a:endParaRPr b="0" lang="nl-NL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nl-NL" sz="4400" spc="-1" strike="noStrike">
                <a:latin typeface="Arial"/>
              </a:rPr>
              <a:t>Dummy</a:t>
            </a:r>
            <a:endParaRPr b="0" lang="nl-NL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nl-NL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2024-03-27T16:46:58Z</dcterms:created>
  <dc:creator/>
  <dc:description/>
  <dc:language>nl-NL</dc:language>
  <cp:lastModifiedBy/>
  <dcterms:modified xsi:type="dcterms:W3CDTF">2024-03-27T16:47:35Z</dcterms:modified>
  <cp:revision>1</cp:revision>
  <dc:subject/>
  <dc:title/>
</cp:coreProperties>
</file>